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68" r:id="rId2"/>
    <p:sldId id="271" r:id="rId3"/>
    <p:sldId id="270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A0C6FE"/>
    <a:srgbClr val="DDD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/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4200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962400" y="1828800"/>
            <a:ext cx="80264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4200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962400" y="4267200"/>
            <a:ext cx="8026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45BAD-0282-4DB0-8506-1AB61DC9066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071436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2AF10-8E80-4AFB-B127-6AD4C0C649D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092045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457200"/>
            <a:ext cx="27432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80264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67B2-F1CC-4D9B-B11C-08764A96F6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3117001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609600" y="457200"/>
            <a:ext cx="10972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C367A-6F0F-4915-A136-B5C8C84187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57704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8CF51-9F70-40B1-94A1-54B8E3C471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051104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4E79D-7160-4783-B9B0-2570F0204B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77912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59470-E336-4BDA-AA46-E2FBA901E6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222223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8223-43CE-4141-9361-8F3C991AF5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688245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3B742-E748-4B61-AFC9-4D9958FD16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401712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F33F9-BFB1-4E16-BEE5-B70B8827C2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727548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92217-C8A8-4060-A64A-F9B404BBF0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72573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60D7E-4155-4195-A165-7266110B82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72845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0C6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2D799C6B-46C0-4F4B-BFE7-FD861568D1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192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/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57200"/>
            <a:ext cx="10972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10972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8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12594" t="3101" r="22044" b="31800"/>
          <a:stretch/>
        </p:blipFill>
        <p:spPr>
          <a:xfrm>
            <a:off x="0" y="0"/>
            <a:ext cx="12161510" cy="681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4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/>
          </p:nvPr>
        </p:nvPicPr>
        <p:blipFill rotWithShape="1">
          <a:blip r:embed="rId2"/>
          <a:srcRect l="4424" t="13961" r="2293" b="23512"/>
          <a:stretch/>
        </p:blipFill>
        <p:spPr>
          <a:xfrm>
            <a:off x="-15288" y="44624"/>
            <a:ext cx="12222576" cy="6813376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11280576" y="44624"/>
            <a:ext cx="576064" cy="576064"/>
          </a:xfrm>
          <a:prstGeom prst="ellipse">
            <a:avLst/>
          </a:prstGeom>
          <a:solidFill>
            <a:srgbClr val="C000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2205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/>
          </p:nvPr>
        </p:nvPicPr>
        <p:blipFill rotWithShape="1">
          <a:blip r:embed="rId2"/>
          <a:srcRect l="4331" t="13670" r="2085" b="11796"/>
          <a:stretch/>
        </p:blipFill>
        <p:spPr>
          <a:xfrm>
            <a:off x="-53756" y="-99392"/>
            <a:ext cx="12215643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9336" y="332656"/>
            <a:ext cx="1271464" cy="360040"/>
          </a:xfrm>
          <a:prstGeom prst="rect">
            <a:avLst/>
          </a:prstGeom>
          <a:solidFill>
            <a:srgbClr val="C0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951984" y="1988840"/>
            <a:ext cx="1271464" cy="360040"/>
          </a:xfrm>
          <a:prstGeom prst="rect">
            <a:avLst/>
          </a:prstGeom>
          <a:solidFill>
            <a:srgbClr val="C0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79376" y="6237312"/>
            <a:ext cx="1271464" cy="360040"/>
          </a:xfrm>
          <a:prstGeom prst="rect">
            <a:avLst/>
          </a:prstGeom>
          <a:solidFill>
            <a:srgbClr val="C00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22959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5947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Пиксел</vt:lpstr>
      <vt:lpstr>Презентация PowerPoint</vt:lpstr>
      <vt:lpstr>Презентация PowerPoint</vt:lpstr>
      <vt:lpstr>Презентация PowerPoint</vt:lpstr>
    </vt:vector>
  </TitlesOfParts>
  <Company>Администрация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КДИ</dc:creator>
  <cp:lastModifiedBy>Иванов Сергей Владимирович</cp:lastModifiedBy>
  <cp:revision>258</cp:revision>
  <cp:lastPrinted>2023-10-27T07:18:18Z</cp:lastPrinted>
  <dcterms:created xsi:type="dcterms:W3CDTF">2010-09-27T11:58:16Z</dcterms:created>
  <dcterms:modified xsi:type="dcterms:W3CDTF">2024-01-18T15:35:52Z</dcterms:modified>
</cp:coreProperties>
</file>