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sldIdLst>
    <p:sldId id="268" r:id="rId2"/>
    <p:sldId id="271" r:id="rId3"/>
    <p:sldId id="270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A0C6FE"/>
    <a:srgbClr val="DDD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636" y="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ru-RU" altLang="ru-RU" sz="2400" smtClean="0">
                  <a:latin typeface="Times New Roman" pitchFamily="18" charset="0"/>
                </a:endParaRPr>
              </a:p>
            </p:txBody>
          </p:sp>
        </p:grpSp>
      </p:grpSp>
      <p:sp>
        <p:nvSpPr>
          <p:cNvPr id="4200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3962400" y="1828800"/>
            <a:ext cx="80264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4200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3962400" y="4267200"/>
            <a:ext cx="8026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45BAD-0282-4DB0-8506-1AB61DC9066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80714360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D2AF10-8E80-4AFB-B127-6AD4C0C649D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6092045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457200"/>
            <a:ext cx="27432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80264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267B2-F1CC-4D9B-B11C-08764A96F60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73117001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609600" y="457200"/>
            <a:ext cx="109728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C367A-6F0F-4915-A136-B5C8C84187C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5577047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8CF51-9F70-40B1-94A1-54B8E3C471D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5051104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54E79D-7160-4783-B9B0-2570F0204BD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2477912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5384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059470-E336-4BDA-AA46-E2FBA901E6E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3222223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E8223-43CE-4141-9361-8F3C991AF5C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6882457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E3B742-E748-4B61-AFC9-4D9958FD169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0401712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F33F9-BFB1-4E16-BEE5-B70B8827C24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4727548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B92217-C8A8-4060-A64A-F9B404BBF07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072573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60D7E-4155-4195-A165-7266110B82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6728453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0C6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2D799C6B-46C0-4F4B-BFE7-FD861568D14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12192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2400" smtClean="0">
                <a:latin typeface="Times New Roman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latin typeface="Times New Roman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2400" smtClean="0">
                <a:latin typeface="Times New Roman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z="1800" smtClean="0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57200"/>
            <a:ext cx="10972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109728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097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6387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l="12594" t="3101" r="22044" b="31800"/>
          <a:stretch/>
        </p:blipFill>
        <p:spPr>
          <a:xfrm>
            <a:off x="0" y="0"/>
            <a:ext cx="12161510" cy="6813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744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Объект 2"/>
          <p:cNvPicPr>
            <a:picLocks noGrp="1" noChangeAspect="1"/>
          </p:cNvPicPr>
          <p:nvPr>
            <p:ph/>
          </p:nvPr>
        </p:nvPicPr>
        <p:blipFill rotWithShape="1">
          <a:blip r:embed="rId2"/>
          <a:srcRect l="4424" t="13961" r="2293" b="23512"/>
          <a:stretch/>
        </p:blipFill>
        <p:spPr>
          <a:xfrm>
            <a:off x="-15288" y="44624"/>
            <a:ext cx="12222576" cy="6813376"/>
          </a:xfrm>
          <a:prstGeom prst="rect">
            <a:avLst/>
          </a:prstGeom>
        </p:spPr>
      </p:pic>
      <p:sp>
        <p:nvSpPr>
          <p:cNvPr id="4" name="Овал 3"/>
          <p:cNvSpPr/>
          <p:nvPr/>
        </p:nvSpPr>
        <p:spPr>
          <a:xfrm>
            <a:off x="11280576" y="44624"/>
            <a:ext cx="576064" cy="576064"/>
          </a:xfrm>
          <a:prstGeom prst="ellipse">
            <a:avLst/>
          </a:prstGeom>
          <a:solidFill>
            <a:srgbClr val="C0000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22059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Объект 2"/>
          <p:cNvPicPr>
            <a:picLocks noGrp="1" noChangeAspect="1"/>
          </p:cNvPicPr>
          <p:nvPr>
            <p:ph/>
          </p:nvPr>
        </p:nvPicPr>
        <p:blipFill rotWithShape="1">
          <a:blip r:embed="rId2"/>
          <a:srcRect l="4331" t="13670" r="2085" b="11796"/>
          <a:stretch/>
        </p:blipFill>
        <p:spPr>
          <a:xfrm>
            <a:off x="-53756" y="-99392"/>
            <a:ext cx="12215643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19336" y="332656"/>
            <a:ext cx="1271464" cy="360040"/>
          </a:xfrm>
          <a:prstGeom prst="rect">
            <a:avLst/>
          </a:prstGeom>
          <a:solidFill>
            <a:srgbClr val="C000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951984" y="1988840"/>
            <a:ext cx="1271464" cy="360040"/>
          </a:xfrm>
          <a:prstGeom prst="rect">
            <a:avLst/>
          </a:prstGeom>
          <a:solidFill>
            <a:srgbClr val="C000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79376" y="6237312"/>
            <a:ext cx="1271464" cy="360040"/>
          </a:xfrm>
          <a:prstGeom prst="rect">
            <a:avLst/>
          </a:prstGeom>
          <a:solidFill>
            <a:srgbClr val="C000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422959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5947</TotalTime>
  <Words>0</Words>
  <Application>Microsoft Office PowerPoint</Application>
  <PresentationFormat>Широкоэкранный</PresentationFormat>
  <Paragraphs>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Arial Black</vt:lpstr>
      <vt:lpstr>Times New Roman</vt:lpstr>
      <vt:lpstr>Wingdings</vt:lpstr>
      <vt:lpstr>Пиксел</vt:lpstr>
      <vt:lpstr>Презентация PowerPoint</vt:lpstr>
      <vt:lpstr>Презентация PowerPoint</vt:lpstr>
      <vt:lpstr>Презентация PowerPoint</vt:lpstr>
    </vt:vector>
  </TitlesOfParts>
  <Company>Администрация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КДИ</dc:creator>
  <cp:lastModifiedBy>Иванов Сергей Владимирович</cp:lastModifiedBy>
  <cp:revision>258</cp:revision>
  <cp:lastPrinted>2023-10-27T07:18:18Z</cp:lastPrinted>
  <dcterms:created xsi:type="dcterms:W3CDTF">2010-09-27T11:58:16Z</dcterms:created>
  <dcterms:modified xsi:type="dcterms:W3CDTF">2024-01-18T15:35:52Z</dcterms:modified>
</cp:coreProperties>
</file>