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7" r:id="rId3"/>
    <p:sldId id="283" r:id="rId4"/>
    <p:sldId id="284" r:id="rId5"/>
    <p:sldId id="285" r:id="rId6"/>
    <p:sldId id="289" r:id="rId7"/>
    <p:sldId id="291" r:id="rId8"/>
    <p:sldId id="290" r:id="rId9"/>
    <p:sldId id="300" r:id="rId10"/>
    <p:sldId id="295" r:id="rId11"/>
    <p:sldId id="294" r:id="rId12"/>
    <p:sldId id="293" r:id="rId13"/>
    <p:sldId id="298" r:id="rId14"/>
    <p:sldId id="297" r:id="rId15"/>
    <p:sldId id="296" r:id="rId16"/>
    <p:sldId id="299" r:id="rId17"/>
    <p:sldId id="301" r:id="rId18"/>
    <p:sldId id="302" r:id="rId19"/>
    <p:sldId id="303" r:id="rId20"/>
  </p:sldIdLst>
  <p:sldSz cx="12192000" cy="6858000"/>
  <p:notesSz cx="6808788" cy="98234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к" initials="а" lastIdx="4" clrIdx="0">
    <p:extLst>
      <p:ext uri="{19B8F6BF-5375-455C-9EA6-DF929625EA0E}">
        <p15:presenceInfo xmlns:p15="http://schemas.microsoft.com/office/powerpoint/2012/main" userId="а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974" autoAdjust="0"/>
  </p:normalViewPr>
  <p:slideViewPr>
    <p:cSldViewPr snapToGrid="0">
      <p:cViewPr varScale="1">
        <p:scale>
          <a:sx n="61" d="100"/>
          <a:sy n="61" d="100"/>
        </p:scale>
        <p:origin x="6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6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64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7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08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1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6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4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8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F087-BEA7-4BC5-A5D1-3C36A044DAC7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CCE31B-0BC0-49B8-9DFC-3ECCB83E0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505" y="112734"/>
            <a:ext cx="10446706" cy="801666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667" y="2304789"/>
            <a:ext cx="10822486" cy="15657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Школьное </a:t>
            </a:r>
            <a:r>
              <a:rPr lang="ru-RU" sz="2800" dirty="0">
                <a:solidFill>
                  <a:schemeClr val="tx1"/>
                </a:solidFill>
              </a:rPr>
              <a:t>питание – источник укрепления здоровья детей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Объединение совместных усилий родителей, школы и </a:t>
            </a:r>
            <a:r>
              <a:rPr lang="ru-RU" sz="2800" dirty="0" smtClean="0">
                <a:solidFill>
                  <a:schemeClr val="tx1"/>
                </a:solidFill>
              </a:rPr>
              <a:t>государства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83" y="4802753"/>
            <a:ext cx="81724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81" t="20355" r="1743" b="9324"/>
          <a:stretch/>
        </p:blipFill>
        <p:spPr bwMode="auto">
          <a:xfrm>
            <a:off x="250521" y="463463"/>
            <a:ext cx="9394520" cy="593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6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3" t="20356" r="3795" b="11678"/>
          <a:stretch/>
        </p:blipFill>
        <p:spPr bwMode="auto">
          <a:xfrm>
            <a:off x="400833" y="325677"/>
            <a:ext cx="9181578" cy="615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26" t="25570" r="2384" b="2763"/>
          <a:stretch/>
        </p:blipFill>
        <p:spPr bwMode="auto">
          <a:xfrm>
            <a:off x="438411" y="450937"/>
            <a:ext cx="8993688" cy="5987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42" t="24394" r="973" b="3940"/>
          <a:stretch/>
        </p:blipFill>
        <p:spPr bwMode="auto">
          <a:xfrm>
            <a:off x="313151" y="551145"/>
            <a:ext cx="9256734" cy="5962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7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3" t="23216" r="2256" b="5790"/>
          <a:stretch/>
        </p:blipFill>
        <p:spPr bwMode="auto">
          <a:xfrm>
            <a:off x="413359" y="438410"/>
            <a:ext cx="9081370" cy="5899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9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" t="21486" r="1357" b="11331"/>
          <a:stretch/>
        </p:blipFill>
        <p:spPr bwMode="auto">
          <a:xfrm>
            <a:off x="450937" y="563671"/>
            <a:ext cx="9106422" cy="5674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5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98" t="32637" r="2769" b="2930"/>
          <a:stretch/>
        </p:blipFill>
        <p:spPr bwMode="auto">
          <a:xfrm>
            <a:off x="250521" y="313151"/>
            <a:ext cx="9394520" cy="607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1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9683" r="1486" b="7137"/>
          <a:stretch/>
        </p:blipFill>
        <p:spPr bwMode="auto">
          <a:xfrm>
            <a:off x="1553227" y="2167002"/>
            <a:ext cx="7252570" cy="4233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</a:rPr>
              <a:t>ФЕДЕРАЛЬНОЕ БЮДЖЕТНОЕ УЧРЕЖДЕНИЕ НАУКИ "НОВОСИБИРСКИЙ НАУЧНО-ИССЛЕДОВАТЕЛЬСКИЙ ИНСТИТУТ ГИГИЕНЫ" ФЕДЕРАЛЬНОЙ СЛУЖБЫ ПО НАДЗОРУ В СФЕРЕ ЗАЩИТЫ ПРАВ ПОТРЕБИТЕЛЕЙ И БЛАГОПОЛУЧИЯ ЧЕЛОВЕКА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160589"/>
            <a:ext cx="9443696" cy="42903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5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6413" r="2126" b="10837"/>
          <a:stretch/>
        </p:blipFill>
        <p:spPr bwMode="auto">
          <a:xfrm>
            <a:off x="338203" y="463463"/>
            <a:ext cx="9582411" cy="593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9956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24563" r="588" b="13191"/>
          <a:stretch/>
        </p:blipFill>
        <p:spPr bwMode="auto">
          <a:xfrm>
            <a:off x="275573" y="338203"/>
            <a:ext cx="9294312" cy="593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59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2828" t="36000" r="1229" b="12184"/>
          <a:stretch/>
        </p:blipFill>
        <p:spPr bwMode="auto">
          <a:xfrm>
            <a:off x="576198" y="413359"/>
            <a:ext cx="9557358" cy="5674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18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28" t="19179"/>
          <a:stretch/>
        </p:blipFill>
        <p:spPr bwMode="auto">
          <a:xfrm>
            <a:off x="413360" y="488515"/>
            <a:ext cx="9407046" cy="5837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" y="313150"/>
            <a:ext cx="8830850" cy="6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-1524" t="19805" r="1650" b="5464"/>
          <a:stretch/>
        </p:blipFill>
        <p:spPr bwMode="auto">
          <a:xfrm>
            <a:off x="438412" y="475989"/>
            <a:ext cx="9582410" cy="593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3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70" t="20020" r="717" b="5621"/>
          <a:stretch/>
        </p:blipFill>
        <p:spPr bwMode="auto">
          <a:xfrm>
            <a:off x="400833" y="475989"/>
            <a:ext cx="9306838" cy="5912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3" t="19882" r="1101" b="11170"/>
          <a:stretch/>
        </p:blipFill>
        <p:spPr bwMode="auto">
          <a:xfrm>
            <a:off x="651353" y="513567"/>
            <a:ext cx="9056318" cy="564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79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-129" t="20019" r="974" b="8986"/>
          <a:stretch/>
        </p:blipFill>
        <p:spPr bwMode="auto">
          <a:xfrm>
            <a:off x="513567" y="400833"/>
            <a:ext cx="9106422" cy="5887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4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60485" cy="10628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РАЗРАБОТАНА ПАМЯТКА УЧАСТНИКУ МЕРОПРИЯТИЙ РОДИТЕЛЬСКОГО КОНТРОЛЯ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2603" y="1202499"/>
            <a:ext cx="9970718" cy="613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КОНТРОЛИРУЕМЫХ ВОПРОСОВ: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ли фактическое меню, объемы порций двухнедельному меню, утвержденному руководителем образовательной организации?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ли питание детей, требующих индивидуального подхода в организации питания с учетом имеющихся нарушений здоровья (сахарный диабет, </a:t>
            </a:r>
            <a:r>
              <a:rPr lang="ru-RU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целиакия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пищевая аллергия)? да/нет/ частично;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ли дети с сахарным диабетом и пищевой аллергией питаются вместе с другими детьми?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ли дети моют руки перед едой? да/нет;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ли условия для мытья и дезинфекции рук?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ли дети едят сидя за столами 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ли дети успевают поесть за перемену (хватает ли времени для приема пищи)?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замечания по чистоте посуды?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замечания по чистоте столов?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замечания к сервировке столов?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Теплые ли блюда выдаются детям?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Участвуют ли дети в накрывании на столы?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накрывающие на столы, работают в специальной одежде (халат, головной убор)?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ли наряду с основным питанием дополнительное питание (возможность самостоятельного приобретения блюд через линию раздачи или буфет)? да/нет;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Суммарное количество пищевых отходов в %? </a:t>
            </a:r>
          </a:p>
          <a:p>
            <a:pPr marL="342900" indent="-342900">
              <a:buAutoNum type="arabicPeriod"/>
            </a:pPr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 smtClean="0"/>
              <a:t>Итоги мероприятий мониторинга анализируются посредством подсчета баллов. Количество набранных баллов из числа возможных, да – 2 балла, частично – 1 балл, нет – 0 баллов. Отдельной цифрой выводится % пищевых отходов от выданных блюд. Позиции, по которым недобраны баллы, поясняются. Максимальное количество баллов 40. Результаты оцениваются как в статике, так и в динамике. Оценка % отходов до 20% - 12 баллов; 20-30% - 8 баллов; 30-40% -6 баллов; 40-50% - 3 балла; 50-60% - 1 балл; более 60% - 0 баллов.</a:t>
            </a:r>
            <a:endParaRPr lang="ru-RU" sz="14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66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1027</TotalTime>
  <Words>356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РАЗРАБОТАНА ПАМЯТКА УЧАСТНИКУ МЕРОПРИЯТИЙ РОДИТЕЛЬСКОГО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ФЕДЕРАЛЬНОЕ БЮДЖЕТНОЕ УЧРЕЖДЕНИЕ НАУКИ "НОВОСИБИРСКИЙ НАУЧНО-ИССЛЕДОВАТЕЛЬСКИЙ ИНСТИТУТ ГИГИЕНЫ" ФЕДЕРАЛЬНОЙ СЛУЖБЫ ПО НАДЗОРУ В СФЕРЕ ЗАЩИТЫ ПРАВ ПОТРЕБИТЕЛЕЙ И БЛАГОПОЛУЧИЯ ЧЕЛОВЕКА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«Школьное питание – источник укрепления здоровья детей. Объединение совместных усилий родителей, школы и государства»</dc:title>
  <dc:creator>ак</dc:creator>
  <cp:lastModifiedBy>ак</cp:lastModifiedBy>
  <cp:revision>46</cp:revision>
  <cp:lastPrinted>2021-11-25T22:28:49Z</cp:lastPrinted>
  <dcterms:created xsi:type="dcterms:W3CDTF">2021-05-05T17:18:39Z</dcterms:created>
  <dcterms:modified xsi:type="dcterms:W3CDTF">2022-11-13T20:48:27Z</dcterms:modified>
</cp:coreProperties>
</file>