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5" r:id="rId3"/>
  </p:sldIdLst>
  <p:sldSz cx="12192000" cy="6858000"/>
  <p:notesSz cx="6808788" cy="98234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к" initials="а" lastIdx="4" clrIdx="0">
    <p:extLst>
      <p:ext uri="{19B8F6BF-5375-455C-9EA6-DF929625EA0E}">
        <p15:presenceInfo xmlns:p15="http://schemas.microsoft.com/office/powerpoint/2012/main" userId="ак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974" autoAdjust="0"/>
  </p:normalViewPr>
  <p:slideViewPr>
    <p:cSldViewPr snapToGrid="0">
      <p:cViewPr varScale="1">
        <p:scale>
          <a:sx n="109" d="100"/>
          <a:sy n="109" d="100"/>
        </p:scale>
        <p:origin x="38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24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6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0644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478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408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221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117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96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49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4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57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31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6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94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03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9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0F087-BEA7-4BC5-A5D1-3C36A044DAC7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CCE31B-0BC0-49B8-9DFC-3ECCB83E06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56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4505" y="112734"/>
            <a:ext cx="10446706" cy="801666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Школьное питание – источник укрепления здоровья детей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ru-RU" sz="2400" dirty="0">
                <a:solidFill>
                  <a:schemeClr val="tx1"/>
                </a:solidFill>
              </a:rPr>
              <a:t>Объединение совместных усилий родителей, школы и государства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1667" y="2304789"/>
            <a:ext cx="10822486" cy="156575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Ключевые правила организации </a:t>
            </a:r>
            <a:r>
              <a:rPr lang="ru-RU" sz="2800" b="1">
                <a:solidFill>
                  <a:schemeClr val="tx1"/>
                </a:solidFill>
              </a:rPr>
              <a:t>здорового питания</a:t>
            </a:r>
          </a:p>
          <a:p>
            <a:pPr algn="ctr"/>
            <a:r>
              <a:rPr lang="ru-RU" sz="2800" b="1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в общеобразовательных организациях</a:t>
            </a: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983" y="4802753"/>
            <a:ext cx="817245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5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691" y="178376"/>
            <a:ext cx="11035430" cy="597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2198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625</TotalTime>
  <Words>25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Аспект</vt:lpstr>
      <vt:lpstr>Школьное питание – источник укрепления здоровья детей. Объединение совместных усилий родителей, школы и государства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«Школьное питание – источник укрепления здоровья детей. Объединение совместных усилий родителей, школы и государства»</dc:title>
  <dc:creator>ак</dc:creator>
  <cp:lastModifiedBy>Викторенко Юлия Викторовна</cp:lastModifiedBy>
  <cp:revision>35</cp:revision>
  <cp:lastPrinted>2021-05-06T21:33:20Z</cp:lastPrinted>
  <dcterms:created xsi:type="dcterms:W3CDTF">2021-05-05T17:18:39Z</dcterms:created>
  <dcterms:modified xsi:type="dcterms:W3CDTF">2022-06-24T07:51:14Z</dcterms:modified>
</cp:coreProperties>
</file>