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62" r:id="rId5"/>
    <p:sldId id="258" r:id="rId6"/>
    <p:sldId id="259" r:id="rId7"/>
    <p:sldId id="265" r:id="rId8"/>
    <p:sldId id="266" r:id="rId9"/>
    <p:sldId id="261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DCA2B-FFD2-4458-8661-10200E9CC0D5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30BCD-4339-4590-90A4-F76CF2B8B1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6247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DCA2B-FFD2-4458-8661-10200E9CC0D5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30BCD-4339-4590-90A4-F76CF2B8B1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3651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DCA2B-FFD2-4458-8661-10200E9CC0D5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30BCD-4339-4590-90A4-F76CF2B8B1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3734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DCA2B-FFD2-4458-8661-10200E9CC0D5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30BCD-4339-4590-90A4-F76CF2B8B1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9210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DCA2B-FFD2-4458-8661-10200E9CC0D5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30BCD-4339-4590-90A4-F76CF2B8B1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2758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DCA2B-FFD2-4458-8661-10200E9CC0D5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30BCD-4339-4590-90A4-F76CF2B8B1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425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DCA2B-FFD2-4458-8661-10200E9CC0D5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30BCD-4339-4590-90A4-F76CF2B8B1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3724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DCA2B-FFD2-4458-8661-10200E9CC0D5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30BCD-4339-4590-90A4-F76CF2B8B1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5653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DCA2B-FFD2-4458-8661-10200E9CC0D5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30BCD-4339-4590-90A4-F76CF2B8B1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1564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DCA2B-FFD2-4458-8661-10200E9CC0D5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30BCD-4339-4590-90A4-F76CF2B8B1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2025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DCA2B-FFD2-4458-8661-10200E9CC0D5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30BCD-4339-4590-90A4-F76CF2B8B1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1171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DCA2B-FFD2-4458-8661-10200E9CC0D5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930BCD-4339-4590-90A4-F76CF2B8B1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0644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education.yandex.ru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aklass.ru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aklass.ru/info/kontakti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distance.mosedu.ru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resh.edu.ru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prosv.ru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obrazovanie.1c.ru/2020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62306" y="116632"/>
            <a:ext cx="45604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hlinkClick r:id="rId2"/>
              </a:rPr>
              <a:t>https://education.yandex.ru/</a:t>
            </a:r>
            <a:endParaRPr lang="ru-RU" sz="28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764704"/>
            <a:ext cx="7866257" cy="58051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9966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8584599" cy="50976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6100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8516" y="725495"/>
            <a:ext cx="8349193" cy="39375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131840" y="91221"/>
            <a:ext cx="33452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hlinkClick r:id="rId3"/>
              </a:rPr>
              <a:t>https://www.yaklass.ru/</a:t>
            </a:r>
            <a:endParaRPr lang="ru-RU" sz="2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00363" y="4941168"/>
            <a:ext cx="834919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Контакты </a:t>
            </a:r>
            <a:r>
              <a:rPr lang="ru-RU" dirty="0" err="1"/>
              <a:t>ЯКласс</a:t>
            </a:r>
            <a:r>
              <a:rPr lang="ru-RU" dirty="0"/>
              <a:t>: </a:t>
            </a:r>
            <a:r>
              <a:rPr lang="ru-RU" u="sng" dirty="0">
                <a:hlinkClick r:id="rId4"/>
              </a:rPr>
              <a:t>https://www.yaklass.ru/info/kontakti</a:t>
            </a:r>
            <a:r>
              <a:rPr lang="ru-RU" dirty="0"/>
              <a:t> </a:t>
            </a:r>
            <a:endParaRPr lang="ru-RU" dirty="0" smtClean="0"/>
          </a:p>
          <a:p>
            <a:endParaRPr lang="ru-RU" dirty="0"/>
          </a:p>
          <a:p>
            <a:r>
              <a:rPr lang="ru-RU" b="1" dirty="0" smtClean="0"/>
              <a:t>Марина Володина,  </a:t>
            </a:r>
            <a:r>
              <a:rPr lang="ru-RU" dirty="0" smtClean="0"/>
              <a:t>руководитель </a:t>
            </a:r>
            <a:r>
              <a:rPr lang="ru-RU" dirty="0"/>
              <a:t>методического </a:t>
            </a:r>
            <a:r>
              <a:rPr lang="ru-RU" dirty="0" smtClean="0"/>
              <a:t>центра</a:t>
            </a:r>
          </a:p>
          <a:p>
            <a:r>
              <a:rPr lang="en-US" dirty="0" smtClean="0"/>
              <a:t>volodina@yaklass.ru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0434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940" y="836712"/>
            <a:ext cx="8599142" cy="51053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06044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4" y="1268760"/>
            <a:ext cx="8505825" cy="4781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771800" y="404664"/>
            <a:ext cx="43213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hlinkClick r:id="rId3"/>
              </a:rPr>
              <a:t>http://distance.mosedu.ru/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423856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908720"/>
            <a:ext cx="6050844" cy="38164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131840" y="251586"/>
            <a:ext cx="32330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hlinkClick r:id="rId3"/>
              </a:rPr>
              <a:t>https://resh.edu.ru/</a:t>
            </a:r>
            <a:endParaRPr lang="ru-RU" sz="28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4941168"/>
            <a:ext cx="82089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/>
              <a:t>Минпросвещения</a:t>
            </a:r>
            <a:r>
              <a:rPr lang="ru-RU" dirty="0"/>
              <a:t> России подготовило методические рекомендации по использованию портала «Российская электронная школа». Инструкция размещена на официальном сайте Министерства 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05180" y="6014638"/>
            <a:ext cx="70863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http://edu67.ru/files/198/metod-_rekomendacii_resh_17032020.docx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67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8291798" cy="5209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https://slide-share.ru/image/488386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123728" y="1513632"/>
            <a:ext cx="2530136" cy="1091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410731"/>
            <a:ext cx="26201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hlinkClick r:id="rId4"/>
              </a:rPr>
              <a:t>https://prosv.ru/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77858" y="218656"/>
            <a:ext cx="56146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/>
              <a:t>Доступ распространяется на сам учебник и специальные тренажеры </a:t>
            </a:r>
            <a:r>
              <a:rPr lang="ru-RU" i="1" dirty="0" smtClean="0"/>
              <a:t>для </a:t>
            </a:r>
            <a:r>
              <a:rPr lang="ru-RU" i="1" dirty="0"/>
              <a:t>отработки и закрепления полученных знаний. </a:t>
            </a:r>
            <a:endParaRPr lang="ru-RU" i="1" dirty="0" smtClean="0"/>
          </a:p>
        </p:txBody>
      </p:sp>
    </p:spTree>
    <p:extLst>
      <p:ext uri="{BB962C8B-B14F-4D97-AF65-F5344CB8AC3E}">
        <p14:creationId xmlns:p14="http://schemas.microsoft.com/office/powerpoint/2010/main" val="29219679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99592" y="1052736"/>
            <a:ext cx="7429683" cy="5400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98372" y="392078"/>
            <a:ext cx="42321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hlinkClick r:id="rId3"/>
              </a:rPr>
              <a:t>http://obrazovanie.1c.ru/2020/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2697009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avatars.mds.yandex.net/get-zen_doc/1712117/pub_5de6570ec7e50c0ee58e5c52_5de657131febd400b0cfddc2/scale_120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46646"/>
            <a:ext cx="3437388" cy="2808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00466" y="2018059"/>
            <a:ext cx="49165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Кисельман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Михаил Владимирович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 Цифровой трансформации образования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92363" y="260648"/>
            <a:ext cx="49165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Миронов Алексей Владимирович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методист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 Цифровой трансформации образования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3925903" y="1183978"/>
            <a:ext cx="2316660" cy="720080"/>
            <a:chOff x="6172192" y="260648"/>
            <a:chExt cx="2316660" cy="720080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6172192" y="260648"/>
              <a:ext cx="231666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alvladmir72@mail.ru</a:t>
              </a:r>
              <a:endPara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172192" y="611396"/>
              <a:ext cx="18069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/>
                <a:t>8-920-304-85-30</a:t>
              </a:r>
              <a:endParaRPr lang="ru-RU" b="1" dirty="0"/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4021634" y="2941389"/>
            <a:ext cx="2125197" cy="729372"/>
            <a:chOff x="6202341" y="1484784"/>
            <a:chExt cx="2125197" cy="729372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6202341" y="1484784"/>
              <a:ext cx="212519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miklevk@gmail.com</a:t>
              </a:r>
              <a:endParaRPr lang="ru-RU" b="1" dirty="0">
                <a:solidFill>
                  <a:srgbClr val="FF0000"/>
                </a:solidFill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6202341" y="1844824"/>
              <a:ext cx="175400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dirty="0"/>
                <a:t>8-951-713-26-86</a:t>
              </a:r>
            </a:p>
          </p:txBody>
        </p:sp>
      </p:grpSp>
      <p:sp>
        <p:nvSpPr>
          <p:cNvPr id="10" name="Прямоугольник 9"/>
          <p:cNvSpPr/>
          <p:nvPr/>
        </p:nvSpPr>
        <p:spPr>
          <a:xfrm>
            <a:off x="395536" y="4509120"/>
            <a:ext cx="861007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Мешков Вячеслав </a:t>
            </a:r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Владиленович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проректор по информационно-технологическому развитию региональной системы образования,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E-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soiro-smolensk@mail.ru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395536" y="4077072"/>
            <a:ext cx="828092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9686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89</Words>
  <Application>Microsoft Office PowerPoint</Application>
  <PresentationFormat>Экран (4:3)</PresentationFormat>
  <Paragraphs>24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Алёнка</dc:creator>
  <cp:lastModifiedBy>Алёнка</cp:lastModifiedBy>
  <cp:revision>14</cp:revision>
  <dcterms:created xsi:type="dcterms:W3CDTF">2020-03-18T08:19:39Z</dcterms:created>
  <dcterms:modified xsi:type="dcterms:W3CDTF">2020-03-18T11:00:26Z</dcterms:modified>
</cp:coreProperties>
</file>